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 snapToGrid="0" snapToObjects="1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6AE61-A6DF-5D4E-80DA-B1AD44A07B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0F8EDE-9C44-9B4B-8E3C-327B56483E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5F8C8-86A5-8243-A7B2-5BF140A83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1C9F-64C6-2241-B82C-37C6B04352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0F76B-DF68-F042-9300-BBB47D3E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1DEB5-509A-0E43-9DA1-C97E2F6C7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84F0-4F17-CF48-87B5-24FFC9CD0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36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6C38C-5E22-BC4C-880D-3802F1FF8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63635-9CD4-904B-8479-36F6B7B93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43C1B-E035-DA44-A664-0A77861EC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1C9F-64C6-2241-B82C-37C6B04352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93B0A-4EF1-C04D-AE5A-F3A84F0CF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66BBF-5E25-6741-BB67-5718DFAEB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84F0-4F17-CF48-87B5-24FFC9CD0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45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8CACB3-18C7-5C4A-886A-97BB9FD05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1D6FB-FEEA-3A4C-A145-C4D6F75A2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0CA47-6204-1640-8ECE-26E4B8A0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1C9F-64C6-2241-B82C-37C6B04352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DEA3D-E8BF-DD4A-9484-F1945948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25232-4087-DA4D-91D2-84CA8BD7D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84F0-4F17-CF48-87B5-24FFC9CD0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22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128F1-0FC5-4247-8271-5F61E81A0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85D96-2381-DF45-97F1-300E35D4F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0EB57-B7BF-C743-941B-3ED1952E2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1C9F-64C6-2241-B82C-37C6B04352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40806-4A0F-A24F-A414-155DA673B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6BC48-90F5-D041-A696-8A0CA2D5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84F0-4F17-CF48-87B5-24FFC9CD0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7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38525-FEA3-1C42-8370-55521CB69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53115-C740-8F45-A163-DCD8ED0E0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C1D82-D6F3-1044-A061-C98A6EED4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1C9F-64C6-2241-B82C-37C6B04352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63C6F-7762-5947-839E-98E9CE9DF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B03B4-7572-4F48-A7DD-D3B42C7CC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84F0-4F17-CF48-87B5-24FFC9CD0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55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028AF-EDCA-E944-8A1E-8AE3C6204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4948F-F0CD-AC4E-B667-3CCCABBD02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645F6-0995-424E-B9BB-30222B3FC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4A8A8-0CB6-EB46-82D1-9101C6209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1C9F-64C6-2241-B82C-37C6B04352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4AE0F-EE93-B546-BF72-E8BE2FB9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D92E6-E425-6C43-B4AA-E001B09BD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84F0-4F17-CF48-87B5-24FFC9CD0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66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C566-C610-E14E-9FA0-3905B1147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FFEB36-098A-C943-AA97-F29653B0D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11AA6-3CCA-1348-8423-320B44145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6F335-37BA-D547-9BB2-891F8115F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1F0B7C-3B23-2548-BFF1-4CA32C6B5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245832-3144-4741-B931-F3BE40CFF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1C9F-64C6-2241-B82C-37C6B04352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64D855-0B2D-7241-BA2C-6DB4E3CC5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16AD02-136B-2941-AC1E-48740C0B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84F0-4F17-CF48-87B5-24FFC9CD0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9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F0BFF-A574-F948-85C8-B0DD699B4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3C1351-AB9E-0E41-8CF2-09FB2F4B9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1C9F-64C6-2241-B82C-37C6B04352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1078B5-C01D-744D-ABEC-05B9E468D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47AEF-4C1E-3747-B209-5AF8ACE36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84F0-4F17-CF48-87B5-24FFC9CD0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48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CC31D5-C1EC-8648-A2A4-A91219017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1C9F-64C6-2241-B82C-37C6B04352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A7FF25-4463-3C4B-BC1D-F2D3763E0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DFF25-2C92-BF47-AE26-D9F15D96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84F0-4F17-CF48-87B5-24FFC9CD0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4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F232E-C632-5C4C-B91E-B17F5063C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542E7-339E-FB43-8BE3-F2E6A5883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DE94F6-EFBA-CF48-B029-291020132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F8F3C-BB82-9B42-A248-1B08A7FC7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1C9F-64C6-2241-B82C-37C6B04352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4E7FF-4A15-C947-A0F7-08173BFB4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A498B-4CD4-F747-929D-FCF30781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84F0-4F17-CF48-87B5-24FFC9CD0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97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16D2-C09E-D249-8FE4-8D14EF4A8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F6327D-6CEE-F54A-8081-68A900245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68C34-0224-3349-882B-D49452709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5E24AF-D9D8-9D47-96EB-9017580A7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E1C9F-64C6-2241-B82C-37C6B04352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722C8-8F7D-2B40-B808-521D8577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0485D-A43C-4848-BD54-DB611BD2D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84F0-4F17-CF48-87B5-24FFC9CD0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42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911003-6245-D54C-B233-1F1B89904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9797F-F4B6-614E-B3B1-E2641478D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F0B76-37E0-2E4B-899B-34525A468A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E1C9F-64C6-2241-B82C-37C6B0435255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368-F442-0A4F-80D2-B0AC81BDD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74879-EDE2-474E-853F-D7D3FF1C4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084F0-4F17-CF48-87B5-24FFC9CD0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mailto:vijay.kumar@waterpartnership.org.au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26421110968@webex.com" TargetMode="External"/><Relationship Id="rId5" Type="http://schemas.openxmlformats.org/officeDocument/2006/relationships/hyperlink" Target="https://eptisaindiaprivatelimited.my.webex.com/eptisaindiaprivatelimited.my/j.php?MTID=m7aa236cfc6be1cb369e66db5575a698c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D4E016-CCBA-5349-B295-1659E20EB810}"/>
              </a:ext>
            </a:extLst>
          </p:cNvPr>
          <p:cNvSpPr/>
          <p:nvPr/>
        </p:nvSpPr>
        <p:spPr>
          <a:xfrm>
            <a:off x="252412" y="2219742"/>
            <a:ext cx="1168717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INVITATION</a:t>
            </a:r>
            <a:endParaRPr lang="en-IN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Australian Water Partnership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Hydrology Project (NHP)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invites you to join for the launch of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India Young Water Professional Program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Monday 29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November from 10:30 am-11:30 am (4:00 pm-5:00 pm AEDT). The event will be organized on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webex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platform in virtual mode. The link to join the meeting is 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RSVP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Mr. Vijay Kumar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vijay.kumar@waterpartnership.org.au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6F56A5-BC32-1649-9921-95A729654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343" y="0"/>
            <a:ext cx="1422089" cy="1563099"/>
          </a:xfrm>
          <a:prstGeom prst="rect">
            <a:avLst/>
          </a:prstGeom>
        </p:spPr>
      </p:pic>
      <p:pic>
        <p:nvPicPr>
          <p:cNvPr id="1026" name="Picture 2" descr="Australian Water Partnership - eWater">
            <a:extLst>
              <a:ext uri="{FF2B5EF4-FFF2-40B4-BE49-F238E27FC236}">
                <a16:creationId xmlns:a16="http://schemas.microsoft.com/office/drawing/2014/main" id="{E01F0CC5-4703-004C-AED5-42EFAED5C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1514" cy="166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157654"/>
              </p:ext>
            </p:extLst>
          </p:nvPr>
        </p:nvGraphicFramePr>
        <p:xfrm>
          <a:off x="2276856" y="3866346"/>
          <a:ext cx="7973567" cy="85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73567">
                  <a:extLst>
                    <a:ext uri="{9D8B030D-6E8A-4147-A177-3AD203B41FA5}">
                      <a16:colId xmlns:a16="http://schemas.microsoft.com/office/drawing/2014/main" val="40342906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u="sng" dirty="0" smtClean="0">
                          <a:solidFill>
                            <a:schemeClr val="tx1"/>
                          </a:solidFill>
                          <a:effectLst/>
                          <a:hlinkClick r:id="rId5"/>
                        </a:rPr>
                        <a:t>https</a:t>
                      </a:r>
                      <a:r>
                        <a:rPr lang="en-US" sz="1100" u="sng" dirty="0">
                          <a:solidFill>
                            <a:schemeClr val="tx1"/>
                          </a:solidFill>
                          <a:effectLst/>
                          <a:hlinkClick r:id="rId5"/>
                        </a:rPr>
                        <a:t>://eptisaindiaprivatelimited.my.webex.com/eptisaindiaprivatelimited.my/j.php?MTID=m7aa236cfc6be1cb369e66db5575a698c</a:t>
                      </a:r>
                      <a:endParaRPr lang="en-IN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05653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Monday, Nov 29, 2021 10:30 am | 2 hours | (UTC+05:30) India</a:t>
                      </a:r>
                      <a:endParaRPr lang="en-IN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4421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Meeting number: 2642 111 0968, Password: npmu (6768 from phones and video system)</a:t>
                      </a:r>
                      <a:endParaRPr lang="en-IN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78768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</a:rPr>
                        <a:t>Join by video system: Dial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hlinkClick r:id="rId6"/>
                        </a:rPr>
                        <a:t>26421110968@webex.com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, or you can also </a:t>
                      </a: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dial 210.4.202.4 and enter your meeting number</a:t>
                      </a:r>
                      <a:endParaRPr lang="en-IN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7643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IN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7910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9480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122</Words>
  <Application>Microsoft Office PowerPoint</Application>
  <PresentationFormat>Widescreen</PresentationFormat>
  <Paragraphs>14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Mangal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Vijay Kumar</dc:creator>
  <cp:lastModifiedBy>Dy. Director</cp:lastModifiedBy>
  <cp:revision>4</cp:revision>
  <dcterms:created xsi:type="dcterms:W3CDTF">2021-11-24T09:51:57Z</dcterms:created>
  <dcterms:modified xsi:type="dcterms:W3CDTF">2021-11-25T08:24:17Z</dcterms:modified>
</cp:coreProperties>
</file>